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6f53fe2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6f53fe2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6f53fe23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6f53fe23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6f53fe23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6f53fe23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6f53fe23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6f53fe23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6f53fe2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6f53fe2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6f53fe23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6f53fe2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ites.google.com/bedfordps.org/invention-of-radar/hom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Committee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Fair Program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27,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History Day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465425" y="574875"/>
            <a:ext cx="5367000" cy="45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11th Grade Research Project - High Honors 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Modeled on the National History Day Competition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Choices Galore!</a:t>
            </a:r>
            <a:endParaRPr sz="2100"/>
          </a:p>
          <a:p>
            <a:pPr indent="-34194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What do </a:t>
            </a:r>
            <a:r>
              <a:rPr lang="en" sz="2100" u="sng"/>
              <a:t>you</a:t>
            </a:r>
            <a:r>
              <a:rPr lang="en" sz="2100"/>
              <a:t> want to research?</a:t>
            </a:r>
            <a:endParaRPr sz="2100"/>
          </a:p>
          <a:p>
            <a:pPr indent="-34194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Who do </a:t>
            </a:r>
            <a:r>
              <a:rPr lang="en" sz="2100" u="sng"/>
              <a:t>you</a:t>
            </a:r>
            <a:r>
              <a:rPr lang="en" sz="2100"/>
              <a:t> want to work with?</a:t>
            </a:r>
            <a:endParaRPr sz="2100"/>
          </a:p>
          <a:p>
            <a:pPr indent="-34194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What do </a:t>
            </a:r>
            <a:r>
              <a:rPr lang="en" sz="2100" u="sng"/>
              <a:t>you</a:t>
            </a:r>
            <a:r>
              <a:rPr lang="en" sz="2100"/>
              <a:t> want to make?</a:t>
            </a:r>
            <a:endParaRPr sz="2100"/>
          </a:p>
          <a:p>
            <a:pPr indent="-34194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Timing</a:t>
            </a:r>
            <a:endParaRPr sz="2100"/>
          </a:p>
          <a:p>
            <a:pPr indent="-34194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Semester 1 - All students participate</a:t>
            </a:r>
            <a:endParaRPr sz="2100"/>
          </a:p>
          <a:p>
            <a:pPr indent="-34194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Semester 2 - Extracurricular </a:t>
            </a:r>
            <a:r>
              <a:rPr lang="en" sz="2100"/>
              <a:t>competition</a:t>
            </a:r>
            <a:endParaRPr sz="2100"/>
          </a:p>
          <a:p>
            <a:pPr indent="-34194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100"/>
              <a:t>March - Regionals</a:t>
            </a:r>
            <a:endParaRPr sz="2100"/>
          </a:p>
          <a:p>
            <a:pPr indent="-34194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100"/>
              <a:t>April - States</a:t>
            </a:r>
            <a:endParaRPr sz="2100"/>
          </a:p>
          <a:p>
            <a:pPr indent="-34194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100"/>
              <a:t>June - Nationals (U. of Maryland)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00" y="1017725"/>
            <a:ext cx="2686875" cy="2686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Bedford: A History of Success!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5347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Started competing in 2005 with Jim Sunderland as advisor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 = PRIDE in overcoming a challenging task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sent a project to the national finals </a:t>
            </a:r>
            <a:r>
              <a:rPr b="1" lang="en" u="sng"/>
              <a:t>every year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897" y="445022"/>
            <a:ext cx="3369051" cy="33132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65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Competition Team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14591" l="1864" r="3483" t="31283"/>
          <a:stretch/>
        </p:blipFill>
        <p:spPr>
          <a:xfrm>
            <a:off x="391875" y="726175"/>
            <a:ext cx="8360248" cy="358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Ellie Sweetland: Individual Website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The Invention and Development of Radar: A Turning Point in World War II &amp; Technological History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Giullia Caico: Individual Exhibit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446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333333"/>
                </a:solidFill>
              </a:rPr>
              <a:t>The Lexington Ignition: A Turning Point in a Nation’s Destiny Through Powder, Muskets, and Flames</a:t>
            </a:r>
            <a:endParaRPr sz="21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26" cy="51435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891800" y="445025"/>
            <a:ext cx="65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Chloe Borella &amp; Kyra Doherty: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Exhibit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4472500" y="1354175"/>
            <a:ext cx="334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333333"/>
                </a:solidFill>
              </a:rPr>
              <a:t>Discovery of Anesthesia: Paving the Way for a Painless and Life-Saving Surgical World</a:t>
            </a:r>
            <a:endParaRPr sz="21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9" y="0"/>
            <a:ext cx="2891811" cy="51434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