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8" r:id="rId3"/>
    <p:sldId id="317" r:id="rId4"/>
    <p:sldId id="319" r:id="rId5"/>
    <p:sldId id="296" r:id="rId6"/>
    <p:sldId id="320" r:id="rId7"/>
    <p:sldId id="301" r:id="rId8"/>
    <p:sldId id="308" r:id="rId9"/>
    <p:sldId id="309" r:id="rId10"/>
    <p:sldId id="276" r:id="rId11"/>
    <p:sldId id="262" r:id="rId12"/>
    <p:sldId id="289" r:id="rId13"/>
    <p:sldId id="314" r:id="rId14"/>
    <p:sldId id="265" r:id="rId15"/>
    <p:sldId id="298" r:id="rId16"/>
    <p:sldId id="300" r:id="rId17"/>
    <p:sldId id="304" r:id="rId18"/>
    <p:sldId id="318" r:id="rId19"/>
    <p:sldId id="286" r:id="rId20"/>
    <p:sldId id="283" r:id="rId21"/>
    <p:sldId id="266" r:id="rId22"/>
    <p:sldId id="292" r:id="rId23"/>
    <p:sldId id="293" r:id="rId24"/>
    <p:sldId id="260" r:id="rId25"/>
    <p:sldId id="259" r:id="rId26"/>
    <p:sldId id="258" r:id="rId27"/>
    <p:sldId id="299" r:id="rId28"/>
    <p:sldId id="302" r:id="rId29"/>
    <p:sldId id="303" r:id="rId30"/>
    <p:sldId id="307" r:id="rId31"/>
    <p:sldId id="310" r:id="rId32"/>
    <p:sldId id="312" r:id="rId33"/>
    <p:sldId id="284" r:id="rId34"/>
    <p:sldId id="275" r:id="rId35"/>
    <p:sldId id="315" r:id="rId36"/>
    <p:sldId id="267" r:id="rId37"/>
    <p:sldId id="295" r:id="rId38"/>
    <p:sldId id="281" r:id="rId39"/>
    <p:sldId id="272" r:id="rId40"/>
    <p:sldId id="297" r:id="rId41"/>
    <p:sldId id="305" r:id="rId42"/>
    <p:sldId id="290" r:id="rId43"/>
    <p:sldId id="263" r:id="rId44"/>
    <p:sldId id="316" r:id="rId45"/>
    <p:sldId id="270" r:id="rId46"/>
    <p:sldId id="271" r:id="rId47"/>
    <p:sldId id="311" r:id="rId48"/>
    <p:sldId id="279" r:id="rId49"/>
    <p:sldId id="280" r:id="rId50"/>
    <p:sldId id="268" r:id="rId51"/>
    <p:sldId id="277" r:id="rId52"/>
    <p:sldId id="274" r:id="rId53"/>
    <p:sldId id="306" r:id="rId54"/>
    <p:sldId id="261" r:id="rId55"/>
    <p:sldId id="285" r:id="rId56"/>
    <p:sldId id="287" r:id="rId57"/>
    <p:sldId id="291" r:id="rId58"/>
    <p:sldId id="282" r:id="rId59"/>
    <p:sldId id="257" r:id="rId60"/>
    <p:sldId id="28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27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6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5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8FFD8-9E6B-44EE-A9A8-FCB6F3B944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A2CEC-4E4D-44D4-8EA2-A7125C336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7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05100"/>
            <a:ext cx="12192000" cy="132397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</a:rPr>
              <a:t>Districtwide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0443" y="342124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Rebecca Lam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Psychologist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Preschool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"/>
          <a:stretch/>
        </p:blipFill>
        <p:spPr>
          <a:xfrm>
            <a:off x="0" y="0"/>
            <a:ext cx="8570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"/>
          <a:stretch/>
        </p:blipFill>
        <p:spPr>
          <a:xfrm>
            <a:off x="0" y="-11906"/>
            <a:ext cx="8492247" cy="686990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75649" y="149192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Courtney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McKelvey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Occupational Therapist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Preschool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400170" y="236538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Deborah Murphy</a:t>
            </a:r>
          </a:p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ReadingTeacher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Preschool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"/>
          <a:stretch/>
        </p:blipFill>
        <p:spPr>
          <a:xfrm>
            <a:off x="0" y="0"/>
            <a:ext cx="850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261350" y="246671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 Ruggiero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Preschool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4"/>
          <a:stretch/>
        </p:blipFill>
        <p:spPr>
          <a:xfrm>
            <a:off x="-142875" y="0"/>
            <a:ext cx="8255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0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05100"/>
            <a:ext cx="12192000" cy="132397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</a:rPr>
              <a:t>Davis Elementary School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3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826036" y="343947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 Connor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Davis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64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47049" y="295309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Samantha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Dembitzky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Davis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5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93257" y="178576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Maisy Draper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Davis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9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6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64073" y="421769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Leah Lewin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Davis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-426" r="4362" b="426"/>
          <a:stretch/>
        </p:blipFill>
        <p:spPr>
          <a:xfrm>
            <a:off x="-95250" y="-66676"/>
            <a:ext cx="8151779" cy="69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2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36985" y="100756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Johnna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Mangan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SPED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Davis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4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47049" y="19803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Brecher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Psychologist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Districtwide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9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20589" y="159122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Kristin Murray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Davis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9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8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05100"/>
            <a:ext cx="12192000" cy="132397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</a:rPr>
              <a:t>Lane Elementary School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04174" y="236538"/>
            <a:ext cx="3930650" cy="15001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Megan Armstrong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mage result for school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36725"/>
            <a:ext cx="7787250" cy="46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9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17866" y="188305"/>
            <a:ext cx="3930650" cy="15001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Aronian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82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01134" y="129939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Carolyn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SPED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9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29575" y="120211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Jessica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Casteline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4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933040" y="23694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Kaitlin Curran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SPED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46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23224" y="446088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Delavan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Elemetary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2" t="426" r="-5320" b="-426"/>
          <a:stretch/>
        </p:blipFill>
        <p:spPr>
          <a:xfrm>
            <a:off x="0" y="0"/>
            <a:ext cx="836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1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994649" y="255588"/>
            <a:ext cx="3930650" cy="1500187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Yrene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Despradel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kids science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4" y="1962150"/>
            <a:ext cx="7442609" cy="424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22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56440" y="227216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Kelly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Devellis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74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05100"/>
            <a:ext cx="12192000" cy="132397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</a:rPr>
              <a:t>Integrated Preschool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92050" y="236538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Fahy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Image result for kids reading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80" y="438451"/>
            <a:ext cx="6292320" cy="600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6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47049" y="246671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Danielle Hickox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9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261350" y="207761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Mawhinney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9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88683" y="246671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Katlyn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Seaver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58150" y="81301"/>
            <a:ext cx="3930650" cy="1500187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Brittany Stanley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4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8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913585" y="314764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Caitlin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Worthen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Elementary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5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05100"/>
            <a:ext cx="12191999" cy="132397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</a:rPr>
              <a:t>John Glenn Middle School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800975" y="19803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Samantha Boland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0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39596" y="334219"/>
            <a:ext cx="6220596" cy="15001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Butterfield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Adjustment Counselor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Bridge/SAIL Program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r="1344"/>
          <a:stretch/>
        </p:blipFill>
        <p:spPr>
          <a:xfrm>
            <a:off x="-606762" y="0"/>
            <a:ext cx="8398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4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31874" y="139666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Jennifer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Capece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Nurse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994649" y="30321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Stephanie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Barounis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Preschool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9525" y="1279525"/>
            <a:ext cx="10236200" cy="76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261350" y="23694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Katherine Connell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7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82525" y="179388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Erik Driscoll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result for middle school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4" y="2047874"/>
            <a:ext cx="7671163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2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564325" y="254777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Goetschius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"/>
          <a:stretch/>
        </p:blipFill>
        <p:spPr>
          <a:xfrm>
            <a:off x="0" y="0"/>
            <a:ext cx="8803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669708" y="28497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Rebecca Hawk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6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48273" y="159123"/>
            <a:ext cx="5417407" cy="1500187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Manjula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Karamcheti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Guidance Program Administrator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 and High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-709" r="8051" b="709"/>
          <a:stretch/>
        </p:blipFill>
        <p:spPr>
          <a:xfrm>
            <a:off x="-528334" y="-87549"/>
            <a:ext cx="7298785" cy="694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3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297694" y="142098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Anya Kennedy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6 ELA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2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261350" y="178578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Kilian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PE/Health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9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8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886700" y="227216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643160" y="129939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Allison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Luppi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98682" y="207761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Katherine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Zindars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SPED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0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810500" y="178578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Elizabeth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Brosgol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Preschool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05100"/>
            <a:ext cx="12192000" cy="132397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</a:rPr>
              <a:t>Bedford High School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125907" y="246670"/>
            <a:ext cx="4737785" cy="15001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Charlene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Abebe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Adjustment Counselor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"/>
          <a:stretch/>
        </p:blipFill>
        <p:spPr>
          <a:xfrm>
            <a:off x="-1647419" y="0"/>
            <a:ext cx="8495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10862" y="275854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Jillian Butler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47049" y="246671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Alexis Duffy-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Protentis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9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3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74593" y="324492"/>
            <a:ext cx="5417407" cy="1500187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Manjula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Karamcheti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Guidance Program Administrator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 and JGMS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9"/>
          <a:stretch/>
        </p:blipFill>
        <p:spPr>
          <a:xfrm>
            <a:off x="-1335121" y="0"/>
            <a:ext cx="7842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2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120582" y="256399"/>
            <a:ext cx="5071418" cy="1500187"/>
          </a:xfrm>
        </p:spPr>
        <p:txBody>
          <a:bodyPr>
            <a:normAutofit fontScale="925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Parker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Ed Program Administrator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2"/>
          <a:stretch/>
        </p:blipFill>
        <p:spPr>
          <a:xfrm>
            <a:off x="-1290536" y="0"/>
            <a:ext cx="8352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896225" y="188305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 Rosenberg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Counselor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2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01924" y="23694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Schreiber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SPED/Math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07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261350" y="256399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Sprangel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3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594521" y="392586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Lucas Wickham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4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6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04174" y="15081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Amanda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Cincotta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SPED Teacher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Preschool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r="16522"/>
          <a:stretch/>
        </p:blipFill>
        <p:spPr>
          <a:xfrm>
            <a:off x="-60056" y="-476655"/>
            <a:ext cx="8064230" cy="874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6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516701" y="227215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Danielle Wood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BCBA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6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99424" y="16986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Tracey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Derderian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Preschool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Image result for preschool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4" y="919956"/>
            <a:ext cx="6854826" cy="509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04174" y="26511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Shannon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Fama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Preschool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preschool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62237"/>
            <a:ext cx="7494886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6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975599" y="169863"/>
            <a:ext cx="3930650" cy="15001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Brittany Hamel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Assistant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Preschool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Image result for preschool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2286000"/>
            <a:ext cx="64770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359</Words>
  <Application>Microsoft Office PowerPoint</Application>
  <PresentationFormat>Widescreen</PresentationFormat>
  <Paragraphs>170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Districtwide</vt:lpstr>
      <vt:lpstr>PowerPoint Presentation</vt:lpstr>
      <vt:lpstr>Integrated Preschool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Davis Elementary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Lane Elementary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John Glenn Middle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Bedford High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Bedford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Davis Elementary School</dc:title>
  <dc:creator>Donna Clements</dc:creator>
  <cp:lastModifiedBy>Donna Clements</cp:lastModifiedBy>
  <cp:revision>72</cp:revision>
  <dcterms:created xsi:type="dcterms:W3CDTF">2017-08-30T13:08:01Z</dcterms:created>
  <dcterms:modified xsi:type="dcterms:W3CDTF">2017-08-30T16:13:30Z</dcterms:modified>
</cp:coreProperties>
</file>